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6" r:id="rId2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00"/>
    <p:restoredTop sz="94703"/>
  </p:normalViewPr>
  <p:slideViewPr>
    <p:cSldViewPr snapToGrid="0" snapToObjects="1">
      <p:cViewPr varScale="1">
        <p:scale>
          <a:sx n="84" d="100"/>
          <a:sy n="84" d="100"/>
        </p:scale>
        <p:origin x="250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BC887-C1D9-0143-82B2-E477169C7A2E}" type="datetimeFigureOut">
              <a:rPr lang="en-US" smtClean="0"/>
              <a:t>5/15/20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1143000"/>
            <a:ext cx="1736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C5BA6-41DF-2A4E-BCE8-B1FFE32E4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74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C5BA6-41DF-2A4E-BCE8-B1FFE32E42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81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57E7-10D1-D94A-A63E-C40A113034B9}" type="datetimeFigureOut">
              <a:rPr lang="en-US" smtClean="0"/>
              <a:t>5/15/20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E5239-F24C-C84A-92C4-853E2F51B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67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57E7-10D1-D94A-A63E-C40A113034B9}" type="datetimeFigureOut">
              <a:rPr lang="en-US" smtClean="0"/>
              <a:t>5/15/20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E5239-F24C-C84A-92C4-853E2F51B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016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57E7-10D1-D94A-A63E-C40A113034B9}" type="datetimeFigureOut">
              <a:rPr lang="en-US" smtClean="0"/>
              <a:t>5/15/20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E5239-F24C-C84A-92C4-853E2F51B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57E7-10D1-D94A-A63E-C40A113034B9}" type="datetimeFigureOut">
              <a:rPr lang="en-US" smtClean="0"/>
              <a:t>5/15/20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E5239-F24C-C84A-92C4-853E2F51B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47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57E7-10D1-D94A-A63E-C40A113034B9}" type="datetimeFigureOut">
              <a:rPr lang="en-US" smtClean="0"/>
              <a:t>5/15/20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E5239-F24C-C84A-92C4-853E2F51B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55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57E7-10D1-D94A-A63E-C40A113034B9}" type="datetimeFigureOut">
              <a:rPr lang="en-US" smtClean="0"/>
              <a:t>5/15/20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E5239-F24C-C84A-92C4-853E2F51B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954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57E7-10D1-D94A-A63E-C40A113034B9}" type="datetimeFigureOut">
              <a:rPr lang="en-US" smtClean="0"/>
              <a:t>5/15/20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E5239-F24C-C84A-92C4-853E2F51B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09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57E7-10D1-D94A-A63E-C40A113034B9}" type="datetimeFigureOut">
              <a:rPr lang="en-US" smtClean="0"/>
              <a:t>5/15/20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E5239-F24C-C84A-92C4-853E2F51B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93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57E7-10D1-D94A-A63E-C40A113034B9}" type="datetimeFigureOut">
              <a:rPr lang="en-US" smtClean="0"/>
              <a:t>5/15/20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E5239-F24C-C84A-92C4-853E2F51B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24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57E7-10D1-D94A-A63E-C40A113034B9}" type="datetimeFigureOut">
              <a:rPr lang="en-US" smtClean="0"/>
              <a:t>5/15/20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E5239-F24C-C84A-92C4-853E2F51B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004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57E7-10D1-D94A-A63E-C40A113034B9}" type="datetimeFigureOut">
              <a:rPr lang="en-US" smtClean="0"/>
              <a:t>5/15/20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E5239-F24C-C84A-92C4-853E2F51B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16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857E7-10D1-D94A-A63E-C40A113034B9}" type="datetimeFigureOut">
              <a:rPr lang="en-US" smtClean="0"/>
              <a:t>5/15/20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E5239-F24C-C84A-92C4-853E2F51B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43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FF517A-18F6-7041-8A80-7DC4963789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637"/>
          <a:stretch/>
        </p:blipFill>
        <p:spPr>
          <a:xfrm>
            <a:off x="100519" y="324254"/>
            <a:ext cx="5627740" cy="10918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9FAF90-6A3D-F645-B86C-5B1177006F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1" t="13116" r="-2881" b="46503"/>
          <a:stretch/>
        </p:blipFill>
        <p:spPr>
          <a:xfrm>
            <a:off x="240674" y="1911604"/>
            <a:ext cx="5627740" cy="32994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54E170-05C8-A74F-AACE-8518DC951D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374" b="6244"/>
          <a:stretch/>
        </p:blipFill>
        <p:spPr>
          <a:xfrm>
            <a:off x="62929" y="7350563"/>
            <a:ext cx="5627740" cy="32994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A2D6A7-1E60-C844-BA8B-63975BD78BB2}"/>
              </a:ext>
            </a:extLst>
          </p:cNvPr>
          <p:cNvSpPr/>
          <p:nvPr/>
        </p:nvSpPr>
        <p:spPr>
          <a:xfrm>
            <a:off x="326670" y="494215"/>
            <a:ext cx="5009466" cy="903658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1AB69B-9643-4741-85A9-74BD77EAF140}"/>
              </a:ext>
            </a:extLst>
          </p:cNvPr>
          <p:cNvSpPr/>
          <p:nvPr/>
        </p:nvSpPr>
        <p:spPr>
          <a:xfrm>
            <a:off x="368373" y="7350563"/>
            <a:ext cx="4926060" cy="3208867"/>
          </a:xfrm>
          <a:prstGeom prst="rect">
            <a:avLst/>
          </a:prstGeom>
          <a:solidFill>
            <a:srgbClr val="00B05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03B45-037A-A244-9D83-46C2A6964148}"/>
              </a:ext>
            </a:extLst>
          </p:cNvPr>
          <p:cNvSpPr txBox="1"/>
          <p:nvPr/>
        </p:nvSpPr>
        <p:spPr>
          <a:xfrm>
            <a:off x="4121902" y="70964"/>
            <a:ext cx="2635579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Verify that sample rate and buffer size are correct in Settings, and match those in audio interface.</a:t>
            </a:r>
          </a:p>
          <a:p>
            <a:endParaRPr lang="en-US" sz="1400" dirty="0"/>
          </a:p>
          <a:p>
            <a:r>
              <a:rPr lang="en-US" sz="1400" b="1" dirty="0"/>
              <a:t>If same</a:t>
            </a:r>
            <a:r>
              <a:rPr lang="en-US" sz="1400" dirty="0"/>
              <a:t>: leave qJackCtl running, and click the ”Start” button again</a:t>
            </a:r>
          </a:p>
          <a:p>
            <a:endParaRPr lang="en-US" sz="1400" dirty="0"/>
          </a:p>
          <a:p>
            <a:r>
              <a:rPr lang="en-US" sz="1400" b="1" dirty="0"/>
              <a:t>If different</a:t>
            </a:r>
            <a:r>
              <a:rPr lang="en-US" sz="1400" dirty="0"/>
              <a:t>: match the settings and restart qJackCtl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CDA8B-0412-BE49-92D2-55AE1FC6B95F}"/>
              </a:ext>
            </a:extLst>
          </p:cNvPr>
          <p:cNvSpPr txBox="1"/>
          <p:nvPr/>
        </p:nvSpPr>
        <p:spPr>
          <a:xfrm>
            <a:off x="4121903" y="8514987"/>
            <a:ext cx="2635579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Normal startup.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58B271-E308-1F40-8C15-8AA5DB317F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095" r="17939" b="33985"/>
          <a:stretch/>
        </p:blipFill>
        <p:spPr>
          <a:xfrm>
            <a:off x="62929" y="5543317"/>
            <a:ext cx="5627740" cy="13860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D87DF4-3DAA-EF4A-B942-ED993273922D}"/>
              </a:ext>
            </a:extLst>
          </p:cNvPr>
          <p:cNvSpPr txBox="1"/>
          <p:nvPr/>
        </p:nvSpPr>
        <p:spPr>
          <a:xfrm>
            <a:off x="4121902" y="2594669"/>
            <a:ext cx="2635579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Verify that sample rate and buffer size are correct in Settings, and match those in audio interface.</a:t>
            </a:r>
          </a:p>
          <a:p>
            <a:endParaRPr lang="en-US" sz="1400" dirty="0"/>
          </a:p>
          <a:p>
            <a:r>
              <a:rPr lang="en-US" sz="1400" b="1" dirty="0"/>
              <a:t>If same</a:t>
            </a:r>
            <a:r>
              <a:rPr lang="en-US" sz="1400" dirty="0"/>
              <a:t>: click the ”Start” button again</a:t>
            </a:r>
          </a:p>
          <a:p>
            <a:endParaRPr lang="en-US" sz="1400" dirty="0"/>
          </a:p>
          <a:p>
            <a:r>
              <a:rPr lang="en-US" sz="1400" b="1" dirty="0"/>
              <a:t>If different</a:t>
            </a:r>
            <a:r>
              <a:rPr lang="en-US" sz="1400" dirty="0"/>
              <a:t>: click “stop,” match the settings and click “start”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6AA6F5-6480-4546-87F4-EE3C265B0C15}"/>
              </a:ext>
            </a:extLst>
          </p:cNvPr>
          <p:cNvSpPr txBox="1"/>
          <p:nvPr/>
        </p:nvSpPr>
        <p:spPr>
          <a:xfrm>
            <a:off x="4121902" y="5002589"/>
            <a:ext cx="2635579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Verify that sample rate and buffer size are correct in Settings, and match those in audio interface.</a:t>
            </a:r>
          </a:p>
          <a:p>
            <a:endParaRPr lang="en-US" sz="1400" dirty="0"/>
          </a:p>
          <a:p>
            <a:r>
              <a:rPr lang="en-US" sz="1400" b="1" dirty="0"/>
              <a:t>If same</a:t>
            </a:r>
            <a:r>
              <a:rPr lang="en-US" sz="1400" dirty="0"/>
              <a:t>: click the ”Start” button again</a:t>
            </a:r>
          </a:p>
          <a:p>
            <a:endParaRPr lang="en-US" sz="1400" dirty="0"/>
          </a:p>
          <a:p>
            <a:r>
              <a:rPr lang="en-US" sz="1400" b="1" dirty="0"/>
              <a:t>If different</a:t>
            </a:r>
            <a:r>
              <a:rPr lang="en-US" sz="1400" dirty="0"/>
              <a:t>: click “stop,” match the settings and click “start”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366CD31-5B30-5D46-A126-88F023435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29" y="10559430"/>
            <a:ext cx="3791701" cy="17948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99341CD-A6B5-384C-92BE-CB4EBE849D90}"/>
              </a:ext>
            </a:extLst>
          </p:cNvPr>
          <p:cNvSpPr txBox="1"/>
          <p:nvPr/>
        </p:nvSpPr>
        <p:spPr>
          <a:xfrm>
            <a:off x="4121901" y="10759995"/>
            <a:ext cx="2635579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Good idea:  click cancel (which leaves the Jack server running) </a:t>
            </a:r>
          </a:p>
          <a:p>
            <a:endParaRPr lang="en-US" sz="1400" dirty="0"/>
          </a:p>
          <a:p>
            <a:r>
              <a:rPr lang="en-US" sz="1400" dirty="0"/>
              <a:t>Click “Stop” in qJackCtl first</a:t>
            </a:r>
          </a:p>
          <a:p>
            <a:endParaRPr lang="en-US" sz="1400" dirty="0"/>
          </a:p>
          <a:p>
            <a:r>
              <a:rPr lang="en-US" sz="1400" dirty="0"/>
              <a:t>Quit qJackCtl.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49BF8D-6F25-C24A-8DF3-008805B5FD20}"/>
              </a:ext>
            </a:extLst>
          </p:cNvPr>
          <p:cNvSpPr txBox="1"/>
          <p:nvPr/>
        </p:nvSpPr>
        <p:spPr>
          <a:xfrm>
            <a:off x="240674" y="136203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Case 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4E85BE-215D-4544-8B01-CF928EA68CAB}"/>
              </a:ext>
            </a:extLst>
          </p:cNvPr>
          <p:cNvSpPr txBox="1"/>
          <p:nvPr/>
        </p:nvSpPr>
        <p:spPr>
          <a:xfrm>
            <a:off x="240673" y="1447904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Case 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CC3C41-0C39-DF44-93A0-DB535B6A81F4}"/>
              </a:ext>
            </a:extLst>
          </p:cNvPr>
          <p:cNvSpPr txBox="1"/>
          <p:nvPr/>
        </p:nvSpPr>
        <p:spPr>
          <a:xfrm>
            <a:off x="240674" y="5195883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Case 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67ECBC-86A6-6F43-88A2-D69BB85C4876}"/>
              </a:ext>
            </a:extLst>
          </p:cNvPr>
          <p:cNvSpPr txBox="1"/>
          <p:nvPr/>
        </p:nvSpPr>
        <p:spPr>
          <a:xfrm>
            <a:off x="240674" y="6948483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Case 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C6CFE0-C4C1-174D-A0E4-5037B9921CB9}"/>
              </a:ext>
            </a:extLst>
          </p:cNvPr>
          <p:cNvSpPr txBox="1"/>
          <p:nvPr/>
        </p:nvSpPr>
        <p:spPr>
          <a:xfrm>
            <a:off x="1835760" y="30858"/>
            <a:ext cx="219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MESSAGES WINDOW</a:t>
            </a:r>
          </a:p>
        </p:txBody>
      </p:sp>
    </p:spTree>
    <p:extLst>
      <p:ext uri="{BB962C8B-B14F-4D97-AF65-F5344CB8AC3E}">
        <p14:creationId xmlns:p14="http://schemas.microsoft.com/office/powerpoint/2010/main" val="2846160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</TotalTime>
  <Words>168</Words>
  <Application>Microsoft Macintosh PowerPoint</Application>
  <PresentationFormat>Widescreen</PresentationFormat>
  <Paragraphs>27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O'Connor</dc:creator>
  <cp:lastModifiedBy>Mike O'Connor</cp:lastModifiedBy>
  <cp:revision>44</cp:revision>
  <dcterms:created xsi:type="dcterms:W3CDTF">2020-05-15T11:31:16Z</dcterms:created>
  <dcterms:modified xsi:type="dcterms:W3CDTF">2020-05-15T13:18:20Z</dcterms:modified>
</cp:coreProperties>
</file>